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0CD9C-54DF-4643-AA78-FA9EB5F2D56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74F31-138F-43E8-ADE3-4BA57C0E9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894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4F31-138F-43E8-ADE3-4BA57C0E9140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686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3D0B-D7F5-41A4-9A43-F488C672324A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E424-E24C-48A1-BDFB-AC17A13530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3002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3D0B-D7F5-41A4-9A43-F488C672324A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E424-E24C-48A1-BDFB-AC17A13530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7914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3D0B-D7F5-41A4-9A43-F488C672324A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E424-E24C-48A1-BDFB-AC17A13530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415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3D0B-D7F5-41A4-9A43-F488C672324A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E424-E24C-48A1-BDFB-AC17A13530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9710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3D0B-D7F5-41A4-9A43-F488C672324A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E424-E24C-48A1-BDFB-AC17A13530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141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3D0B-D7F5-41A4-9A43-F488C672324A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E424-E24C-48A1-BDFB-AC17A13530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6029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3D0B-D7F5-41A4-9A43-F488C672324A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E424-E24C-48A1-BDFB-AC17A13530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4559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3D0B-D7F5-41A4-9A43-F488C672324A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E424-E24C-48A1-BDFB-AC17A13530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0820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3D0B-D7F5-41A4-9A43-F488C672324A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E424-E24C-48A1-BDFB-AC17A13530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05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3D0B-D7F5-41A4-9A43-F488C672324A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E424-E24C-48A1-BDFB-AC17A13530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4220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3D0B-D7F5-41A4-9A43-F488C672324A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E424-E24C-48A1-BDFB-AC17A13530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342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93D0B-D7F5-41A4-9A43-F488C672324A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DE424-E24C-48A1-BDFB-AC17A13530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938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00B0F0"/>
                </a:solidFill>
              </a:rPr>
              <a:t>Sugar glider!!!!!!!!!!!!!!!!!!!!!!!!!!!!</a:t>
            </a:r>
            <a:endParaRPr lang="en-AU" dirty="0">
              <a:solidFill>
                <a:srgbClr val="00B0F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8892480" cy="550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09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C000"/>
                </a:solidFill>
              </a:rPr>
              <a:t>What does it look like</a:t>
            </a:r>
            <a:endParaRPr lang="en-AU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The Long tail is one of the gliding bits.</a:t>
            </a:r>
          </a:p>
          <a:p>
            <a:r>
              <a:rPr lang="en-AU" dirty="0" smtClean="0"/>
              <a:t>Spiky feet for climbing trees.</a:t>
            </a:r>
          </a:p>
          <a:p>
            <a:r>
              <a:rPr lang="en-AU" dirty="0" smtClean="0"/>
              <a:t>The sugar glider is furry to keep itself</a:t>
            </a:r>
            <a:r>
              <a:rPr lang="en-AU" dirty="0"/>
              <a:t> </a:t>
            </a:r>
            <a:r>
              <a:rPr lang="en-AU" dirty="0" smtClean="0"/>
              <a:t>warm.</a:t>
            </a:r>
          </a:p>
          <a:p>
            <a:r>
              <a:rPr lang="en-AU" dirty="0" smtClean="0"/>
              <a:t>Brown and black fur for camouflage. </a:t>
            </a:r>
          </a:p>
          <a:p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277" y="2348880"/>
            <a:ext cx="3443861" cy="2304256"/>
          </a:xfrm>
        </p:spPr>
      </p:pic>
    </p:spTree>
    <p:extLst>
      <p:ext uri="{BB962C8B-B14F-4D97-AF65-F5344CB8AC3E}">
        <p14:creationId xmlns:p14="http://schemas.microsoft.com/office/powerpoint/2010/main" val="414402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3399"/>
                </a:solidFill>
              </a:rPr>
              <a:t>What Is its habitat</a:t>
            </a:r>
            <a:endParaRPr lang="en-AU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Sugar gliders can be kept as pets. They live in trees and parks.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900" y="2593181"/>
            <a:ext cx="4013200" cy="2540000"/>
          </a:xfrm>
        </p:spPr>
      </p:pic>
    </p:spTree>
    <p:extLst>
      <p:ext uri="{BB962C8B-B14F-4D97-AF65-F5344CB8AC3E}">
        <p14:creationId xmlns:p14="http://schemas.microsoft.com/office/powerpoint/2010/main" val="147689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What does it eat </a:t>
            </a:r>
            <a:endParaRPr lang="en-AU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/>
              <a:t>Sugar </a:t>
            </a:r>
            <a:r>
              <a:rPr lang="en-AU" dirty="0" smtClean="0"/>
              <a:t>gliders eat  fruit like oranges and vegetables.</a:t>
            </a:r>
            <a:endParaRPr lang="en-AU" dirty="0"/>
          </a:p>
        </p:txBody>
      </p:sp>
      <p:pic>
        <p:nvPicPr>
          <p:cNvPr id="1026" name="Picture 2" descr="C:\Users\WAn0036\AppData\Local\Microsoft\Windows\Temporary Internet Files\Content.IE5\IKN2405M\MP900400599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344" y="2302605"/>
            <a:ext cx="2496312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46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F0"/>
                </a:solidFill>
              </a:rPr>
              <a:t>Where Does it Lives</a:t>
            </a:r>
            <a:endParaRPr lang="en-AU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/>
              <a:t>Sugar </a:t>
            </a:r>
            <a:r>
              <a:rPr lang="en-AU" dirty="0" smtClean="0"/>
              <a:t>gliders can be kept as a pets. </a:t>
            </a:r>
            <a:r>
              <a:rPr lang="en-AU" dirty="0"/>
              <a:t>T</a:t>
            </a:r>
            <a:r>
              <a:rPr lang="en-AU" dirty="0" smtClean="0"/>
              <a:t>hey can also live in trees </a:t>
            </a:r>
            <a:r>
              <a:rPr lang="en-AU" dirty="0"/>
              <a:t>or </a:t>
            </a:r>
            <a:r>
              <a:rPr lang="en-AU" dirty="0" smtClean="0"/>
              <a:t>parks of the fork trees.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84784"/>
            <a:ext cx="4572000" cy="3960440"/>
          </a:xfrm>
        </p:spPr>
      </p:pic>
    </p:spTree>
    <p:extLst>
      <p:ext uri="{BB962C8B-B14F-4D97-AF65-F5344CB8AC3E}">
        <p14:creationId xmlns:p14="http://schemas.microsoft.com/office/powerpoint/2010/main" val="295438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How Does it protect Itself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2792" cy="12527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/>
              <a:t>Sugar </a:t>
            </a:r>
            <a:r>
              <a:rPr lang="en-AU" dirty="0" smtClean="0"/>
              <a:t>gliders can protect itself by camouflage and different ways.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996952"/>
            <a:ext cx="4462140" cy="3432373"/>
          </a:xfrm>
        </p:spPr>
      </p:pic>
    </p:spTree>
    <p:extLst>
      <p:ext uri="{BB962C8B-B14F-4D97-AF65-F5344CB8AC3E}">
        <p14:creationId xmlns:p14="http://schemas.microsoft.com/office/powerpoint/2010/main" val="45407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Special features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/>
              <a:t>Sugar </a:t>
            </a:r>
            <a:r>
              <a:rPr lang="en-AU" dirty="0" smtClean="0"/>
              <a:t>gliders can glide without wings.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24944"/>
            <a:ext cx="2905758" cy="1944216"/>
          </a:xfrm>
        </p:spPr>
      </p:pic>
    </p:spTree>
    <p:extLst>
      <p:ext uri="{BB962C8B-B14F-4D97-AF65-F5344CB8AC3E}">
        <p14:creationId xmlns:p14="http://schemas.microsoft.com/office/powerpoint/2010/main" val="145916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C000"/>
                </a:solidFill>
              </a:rPr>
              <a:t>Life Cycle</a:t>
            </a:r>
            <a:endParaRPr lang="en-AU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/>
              <a:t>Sugar </a:t>
            </a:r>
            <a:r>
              <a:rPr lang="en-AU" dirty="0" smtClean="0"/>
              <a:t>gliders are marsupial mammal animals.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844824"/>
            <a:ext cx="4013200" cy="3024336"/>
          </a:xfrm>
        </p:spPr>
      </p:pic>
    </p:spTree>
    <p:extLst>
      <p:ext uri="{BB962C8B-B14F-4D97-AF65-F5344CB8AC3E}">
        <p14:creationId xmlns:p14="http://schemas.microsoft.com/office/powerpoint/2010/main" val="363248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2D050"/>
                </a:solidFill>
              </a:rPr>
              <a:t>Thanks for watching!!!!!!!!!!!</a:t>
            </a:r>
            <a:endParaRPr lang="en-AU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778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138</Words>
  <Application>Microsoft Office PowerPoint</Application>
  <PresentationFormat>On-screen Show (4:3)</PresentationFormat>
  <Paragraphs>21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Sugar glider!!!!!!!!!!!!!!!!!!!!!!!!!!!!</vt:lpstr>
      <vt:lpstr>What does it look like</vt:lpstr>
      <vt:lpstr>What Is its habitat</vt:lpstr>
      <vt:lpstr>What does it eat </vt:lpstr>
      <vt:lpstr>Where Does it Lives</vt:lpstr>
      <vt:lpstr>How Does it protect Itself</vt:lpstr>
      <vt:lpstr>Special features</vt:lpstr>
      <vt:lpstr>Life Cycle</vt:lpstr>
      <vt:lpstr>Thanks for watching!!!!!!!!!!!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Sugar glider</dc:title>
  <dc:creator>Ruicheng WANG</dc:creator>
  <cp:lastModifiedBy>Ruicheng WANG</cp:lastModifiedBy>
  <cp:revision>12</cp:revision>
  <dcterms:created xsi:type="dcterms:W3CDTF">2012-11-02T04:19:50Z</dcterms:created>
  <dcterms:modified xsi:type="dcterms:W3CDTF">2012-11-28T22:43:42Z</dcterms:modified>
</cp:coreProperties>
</file>